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8" r:id="rId9"/>
    <p:sldId id="270" r:id="rId10"/>
    <p:sldId id="271" r:id="rId11"/>
    <p:sldId id="272" r:id="rId12"/>
    <p:sldId id="274" r:id="rId13"/>
    <p:sldId id="275" r:id="rId14"/>
    <p:sldId id="276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83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2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5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9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0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5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1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0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5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F5B44-F03D-459B-BC99-9AA1C76FAE98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5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381000"/>
            <a:ext cx="8839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32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THCS XUÂN DƯƠNG</a:t>
            </a:r>
            <a:endParaRPr lang="en-US" sz="32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1752600" y="1828800"/>
            <a:ext cx="6019800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MĨ THUẬT 6</a:t>
            </a:r>
          </a:p>
        </p:txBody>
      </p:sp>
    </p:spTree>
    <p:extLst>
      <p:ext uri="{BB962C8B-B14F-4D97-AF65-F5344CB8AC3E}">
        <p14:creationId xmlns:p14="http://schemas.microsoft.com/office/powerpoint/2010/main" val="27713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8871" y="1227285"/>
            <a:ext cx="52408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</a:p>
        </p:txBody>
      </p:sp>
    </p:spTree>
    <p:extLst>
      <p:ext uri="{BB962C8B-B14F-4D97-AF65-F5344CB8AC3E}">
        <p14:creationId xmlns:p14="http://schemas.microsoft.com/office/powerpoint/2010/main" val="22629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960" y="535578"/>
            <a:ext cx="7025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0555" y="1859017"/>
            <a:ext cx="557947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0555" y="3705676"/>
            <a:ext cx="557947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6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582" y="517579"/>
            <a:ext cx="725641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 : CÁCH TẠO BỨC TRANH TỪ MẢNG MÀU YÊU THÍCH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807" y="1735835"/>
            <a:ext cx="729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03562" y="2787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77260"/>
              </p:ext>
            </p:extLst>
          </p:nvPr>
        </p:nvGraphicFramePr>
        <p:xfrm>
          <a:off x="990600" y="2800989"/>
          <a:ext cx="6857999" cy="3472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̉nh Bitmap" r:id="rId3" imgW="4412362" imgH="2880610" progId="Paint.Picture">
                  <p:embed/>
                </p:oleObj>
              </mc:Choice>
              <mc:Fallback>
                <p:oleObj name="Ảnh Bitmap" r:id="rId3" imgW="4412362" imgH="28806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800989"/>
                        <a:ext cx="6857999" cy="34720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59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/>
          <p:cNvSpPr/>
          <p:nvPr/>
        </p:nvSpPr>
        <p:spPr>
          <a:xfrm>
            <a:off x="291610" y="1170095"/>
            <a:ext cx="2874309" cy="28776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ardrop 3"/>
          <p:cNvSpPr/>
          <p:nvPr/>
        </p:nvSpPr>
        <p:spPr>
          <a:xfrm>
            <a:off x="4860824" y="990600"/>
            <a:ext cx="2874309" cy="28776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ardrop 4"/>
          <p:cNvSpPr/>
          <p:nvPr/>
        </p:nvSpPr>
        <p:spPr>
          <a:xfrm>
            <a:off x="2362200" y="3980329"/>
            <a:ext cx="2874309" cy="28776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03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7097" y="550244"/>
            <a:ext cx="4572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TẠO BỨC TRANH TỪ MẢNG MÀU VẼ THEO NHẠC </a:t>
            </a: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7828" y="1572441"/>
            <a:ext cx="2370909" cy="2495006"/>
            <a:chOff x="1097279" y="3531264"/>
            <a:chExt cx="3161212" cy="2495006"/>
          </a:xfrm>
        </p:grpSpPr>
        <p:sp>
          <p:nvSpPr>
            <p:cNvPr id="4" name="Frame 3"/>
            <p:cNvSpPr/>
            <p:nvPr/>
          </p:nvSpPr>
          <p:spPr>
            <a:xfrm>
              <a:off x="1097279" y="3531264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97726" y="4157625"/>
              <a:ext cx="2560320" cy="1574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spc="75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53643" y="1442010"/>
            <a:ext cx="2370909" cy="2495006"/>
            <a:chOff x="5000897" y="1723457"/>
            <a:chExt cx="3161212" cy="2495006"/>
          </a:xfrm>
        </p:grpSpPr>
        <p:sp>
          <p:nvSpPr>
            <p:cNvPr id="7" name="Frame 6"/>
            <p:cNvSpPr/>
            <p:nvPr/>
          </p:nvSpPr>
          <p:spPr>
            <a:xfrm>
              <a:off x="5000897" y="1723457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77544" y="2385566"/>
              <a:ext cx="2407920" cy="981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pc="195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khỏi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3403" y="4233576"/>
            <a:ext cx="2370909" cy="2495006"/>
            <a:chOff x="1084217" y="3670663"/>
            <a:chExt cx="3161212" cy="2495006"/>
          </a:xfrm>
        </p:grpSpPr>
        <p:sp>
          <p:nvSpPr>
            <p:cNvPr id="11" name="Frame 10"/>
            <p:cNvSpPr/>
            <p:nvPr/>
          </p:nvSpPr>
          <p:spPr>
            <a:xfrm>
              <a:off x="1084217" y="3670663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97725" y="4157625"/>
              <a:ext cx="2560320" cy="1574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pc="38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0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9"/>
            <a:ext cx="457200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61048"/>
            <a:ext cx="4572000" cy="32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4573"/>
            <a:ext cx="4572000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44573"/>
            <a:ext cx="4572000" cy="351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7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6" name="Picture 2" descr="C:\Users\ACER\Favorites\Downloads\235050460_911408246250636_40344055375050795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57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ũ điệu sắc màu - ý nghĩa và những bí mật của màu sắc - Chơn L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6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66800" y="1314450"/>
            <a:ext cx="653415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8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BIỂU CẢM CỦA </a:t>
            </a:r>
          </a:p>
          <a:p>
            <a:pPr algn="ctr" eaLnBrk="1" hangingPunct="1"/>
            <a:r>
              <a:rPr lang="en-US" sz="8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 MÀU</a:t>
            </a:r>
          </a:p>
          <a:p>
            <a:pPr algn="ctr" eaLnBrk="1" hangingPunct="1"/>
            <a:r>
              <a:rPr lang="en-US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( 8 TIẾT)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52800" y="457200"/>
            <a:ext cx="2701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 ĐỀ</a:t>
            </a:r>
          </a:p>
        </p:txBody>
      </p:sp>
    </p:spTree>
    <p:extLst>
      <p:ext uri="{BB962C8B-B14F-4D97-AF65-F5344CB8AC3E}">
        <p14:creationId xmlns:p14="http://schemas.microsoft.com/office/powerpoint/2010/main" val="214228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90650" y="1716088"/>
            <a:ext cx="65341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 CẢM CỦA SẮC MÀU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28925" y="1192213"/>
            <a:ext cx="380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CHỦ ĐỀ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38250" y="2743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1: Tranh vẽ theo giai điệu âm nhạc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38250" y="3505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 2: Tranh tĩnh vật màu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38250" y="4256088"/>
            <a:ext cx="5702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3: Tranh in hoa lá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38250" y="4973638"/>
            <a:ext cx="5702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4: Thiệp chúc mừng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300669"/>
      </p:ext>
    </p:extLst>
  </p:cSld>
  <p:clrMapOvr>
    <a:masterClrMapping/>
  </p:clrMapOvr>
  <p:transition spd="slow" advTm="1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Âm Nhạc Trang Trí Hình ảnh PNG | Vector và các tập tin PSD | Tải về miễn  phí trên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90800" y="1600200"/>
            <a:ext cx="5181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VẼ THEO GIAI ĐIỆU </a:t>
            </a:r>
          </a:p>
          <a:p>
            <a:pPr algn="ctr" eaLnBrk="1" hangingPunct="1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</a:p>
          <a:p>
            <a:pPr algn="ctr" eaLnBrk="1" hangingPunct="1"/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( 2 TIẾT)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981075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172602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MỤC TIÊU (HS CẦN ĐẠT)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75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 smtClean="0">
                <a:latin typeface="Times New Roman" pitchFamily="18" charset="0"/>
              </a:rPr>
              <a:t>Chuẩn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đồ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dùng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tập</a:t>
            </a:r>
            <a:r>
              <a:rPr lang="en-US" sz="5400" dirty="0" smtClean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75438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VNI-Commerce" pitchFamily="2" charset="0"/>
              </a:rPr>
              <a:t>    </a:t>
            </a:r>
            <a:endParaRPr lang="en-US" sz="3000" b="1" smtClean="0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304800" y="1066800"/>
            <a:ext cx="86106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Giấy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 A4 (A3),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màu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vẽ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kéo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thước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kẻ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366937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2757" y="431074"/>
            <a:ext cx="5750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1: VẼ TRANH THEO GIAI ĐIỆU ÂM 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2210" y="2220686"/>
            <a:ext cx="590767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86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6656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TRẢI NGHIỆM VẼ TRANH THEO 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73306" y="206099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127341"/>
              </p:ext>
            </p:extLst>
          </p:nvPr>
        </p:nvGraphicFramePr>
        <p:xfrm>
          <a:off x="1525076" y="1935172"/>
          <a:ext cx="6628324" cy="377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̉nh Bitmap" r:id="rId3" imgW="4298052" imgH="2887619" progId="Paint.Picture">
                  <p:embed/>
                </p:oleObj>
              </mc:Choice>
              <mc:Fallback>
                <p:oleObj name="Ảnh Bitmap" r:id="rId3" imgW="4298052" imgH="288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076" y="1935172"/>
                        <a:ext cx="6628324" cy="37798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8871" y="1227287"/>
            <a:ext cx="7485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HS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290" y="5629962"/>
            <a:ext cx="7342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HS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09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481</Words>
  <Application>Microsoft Office PowerPoint</Application>
  <PresentationFormat>On-screen Show (4:3)</PresentationFormat>
  <Paragraphs>46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Ảnh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(HS CẦN ĐẠT)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11</cp:revision>
  <dcterms:created xsi:type="dcterms:W3CDTF">2021-08-20T12:57:24Z</dcterms:created>
  <dcterms:modified xsi:type="dcterms:W3CDTF">2021-09-01T04:00:47Z</dcterms:modified>
</cp:coreProperties>
</file>